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BF57C-10FA-449D-AEC3-5682A516B5C4}" type="datetimeFigureOut">
              <a:rPr lang="th-TH" smtClean="0"/>
              <a:t>18/05/58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EB0B4-C1CC-4C61-917B-732F02E36688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th-TH" sz="6000" b="1" dirty="0" smtClean="0"/>
              <a:t>จ.ยโสธร</a:t>
            </a:r>
            <a:endParaRPr lang="th-TH" sz="6000" b="1" dirty="0"/>
          </a:p>
        </p:txBody>
      </p:sp>
      <p:sp>
        <p:nvSpPr>
          <p:cNvPr id="4" name="หัวใจ 3"/>
          <p:cNvSpPr/>
          <p:nvPr/>
        </p:nvSpPr>
        <p:spPr>
          <a:xfrm>
            <a:off x="3428992" y="2643182"/>
            <a:ext cx="2071702" cy="207170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รพ.ยโสธร</a:t>
            </a:r>
            <a:endParaRPr lang="th-TH" dirty="0"/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5429256" y="3357562"/>
            <a:ext cx="642942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วงรี 6"/>
          <p:cNvSpPr/>
          <p:nvPr/>
        </p:nvSpPr>
        <p:spPr>
          <a:xfrm>
            <a:off x="5857884" y="3429000"/>
            <a:ext cx="1428760" cy="107157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ทรายมูล</a:t>
            </a:r>
            <a:endParaRPr lang="th-TH" dirty="0"/>
          </a:p>
        </p:txBody>
      </p:sp>
      <p:sp>
        <p:nvSpPr>
          <p:cNvPr id="8" name="ชื่อเรื่องรอง 7"/>
          <p:cNvSpPr>
            <a:spLocks noGrp="1"/>
          </p:cNvSpPr>
          <p:nvPr>
            <p:ph type="subTitle" idx="1"/>
          </p:nvPr>
        </p:nvSpPr>
        <p:spPr>
          <a:xfrm>
            <a:off x="4857752" y="4572008"/>
            <a:ext cx="1714512" cy="97158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ป่าติ้ว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1285852" y="3500438"/>
            <a:ext cx="207170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คำเขื่อนแก้ว</a:t>
            </a:r>
            <a:endParaRPr lang="th-TH" dirty="0"/>
          </a:p>
        </p:txBody>
      </p:sp>
      <p:sp>
        <p:nvSpPr>
          <p:cNvPr id="10" name="วงรี 9"/>
          <p:cNvSpPr/>
          <p:nvPr/>
        </p:nvSpPr>
        <p:spPr>
          <a:xfrm>
            <a:off x="714348" y="4714884"/>
            <a:ext cx="2143140" cy="107157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มหาชนะชัย</a:t>
            </a:r>
            <a:endParaRPr lang="th-TH" dirty="0"/>
          </a:p>
        </p:txBody>
      </p:sp>
      <p:sp>
        <p:nvSpPr>
          <p:cNvPr id="11" name="วงรี 10"/>
          <p:cNvSpPr/>
          <p:nvPr/>
        </p:nvSpPr>
        <p:spPr>
          <a:xfrm>
            <a:off x="214282" y="5857868"/>
            <a:ext cx="1071570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ค้อวัง</a:t>
            </a:r>
            <a:endParaRPr lang="th-TH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5572140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มีสูติแพทย์ออก </a:t>
            </a:r>
            <a:r>
              <a:rPr lang="en-US" dirty="0" smtClean="0"/>
              <a:t>OPD </a:t>
            </a:r>
            <a:r>
              <a:rPr lang="th-TH" dirty="0" smtClean="0"/>
              <a:t>ทุกวันจันทร์เช้า</a:t>
            </a:r>
            <a:endParaRPr lang="th-TH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1857364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ปี </a:t>
            </a:r>
            <a:r>
              <a:rPr lang="en-US" dirty="0" smtClean="0"/>
              <a:t>60 </a:t>
            </a:r>
            <a:r>
              <a:rPr lang="th-TH" dirty="0" smtClean="0"/>
              <a:t>สูติแพทย์รพ.ยโสธร </a:t>
            </a:r>
            <a:r>
              <a:rPr lang="en-US" dirty="0" smtClean="0"/>
              <a:t>3 </a:t>
            </a:r>
            <a:r>
              <a:rPr lang="th-TH" dirty="0" smtClean="0"/>
              <a:t>คน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14" name="วงรี 13"/>
          <p:cNvSpPr/>
          <p:nvPr/>
        </p:nvSpPr>
        <p:spPr>
          <a:xfrm>
            <a:off x="6143636" y="2071678"/>
            <a:ext cx="1500198" cy="1143008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กุดชุม</a:t>
            </a:r>
            <a:endParaRPr lang="th-TH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286248" y="785794"/>
            <a:ext cx="1857388" cy="12858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รพร.เลิง</a:t>
            </a:r>
            <a:r>
              <a:rPr lang="th-TH" dirty="0" smtClean="0"/>
              <a:t>นกทา</a:t>
            </a:r>
          </a:p>
          <a:p>
            <a:pPr algn="ctr"/>
            <a:r>
              <a:rPr lang="en-US" dirty="0" smtClean="0"/>
              <a:t>Node</a:t>
            </a:r>
            <a:endParaRPr lang="th-TH" dirty="0" smtClean="0"/>
          </a:p>
        </p:txBody>
      </p:sp>
      <p:sp>
        <p:nvSpPr>
          <p:cNvPr id="16" name="วงรี 15"/>
          <p:cNvSpPr/>
          <p:nvPr/>
        </p:nvSpPr>
        <p:spPr>
          <a:xfrm>
            <a:off x="6786578" y="285728"/>
            <a:ext cx="1785950" cy="128588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ไทยเจริญ</a:t>
            </a:r>
            <a:endParaRPr lang="th-TH" dirty="0"/>
          </a:p>
        </p:txBody>
      </p:sp>
      <p:cxnSp>
        <p:nvCxnSpPr>
          <p:cNvPr id="17" name="ตัวเชื่อมต่อตรง 16"/>
          <p:cNvCxnSpPr/>
          <p:nvPr/>
        </p:nvCxnSpPr>
        <p:spPr>
          <a:xfrm rot="5400000" flipH="1" flipV="1">
            <a:off x="4750595" y="2250273"/>
            <a:ext cx="571504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 flipV="1">
            <a:off x="6215074" y="1071546"/>
            <a:ext cx="57150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 rot="10800000" flipV="1">
            <a:off x="2714612" y="3429000"/>
            <a:ext cx="71438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 rot="5400000">
            <a:off x="1785918" y="4500570"/>
            <a:ext cx="357190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>
            <a:endCxn id="11" idx="7"/>
          </p:cNvCxnSpPr>
          <p:nvPr/>
        </p:nvCxnSpPr>
        <p:spPr>
          <a:xfrm rot="10800000" flipV="1">
            <a:off x="1128924" y="5786454"/>
            <a:ext cx="299804" cy="217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>
            <a:stCxn id="9" idx="5"/>
          </p:cNvCxnSpPr>
          <p:nvPr/>
        </p:nvCxnSpPr>
        <p:spPr>
          <a:xfrm rot="16200000" flipH="1">
            <a:off x="2811153" y="4597111"/>
            <a:ext cx="1075160" cy="5891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/>
          <p:nvPr/>
        </p:nvCxnSpPr>
        <p:spPr>
          <a:xfrm>
            <a:off x="5715008" y="2143116"/>
            <a:ext cx="571504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ตัวเชื่อมต่อตรง 42"/>
          <p:cNvCxnSpPr>
            <a:endCxn id="8" idx="1"/>
          </p:cNvCxnSpPr>
          <p:nvPr/>
        </p:nvCxnSpPr>
        <p:spPr>
          <a:xfrm rot="16200000" flipH="1">
            <a:off x="4804995" y="4410450"/>
            <a:ext cx="428037" cy="1796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42</Words>
  <Application>Microsoft Office PowerPoint</Application>
  <PresentationFormat>นำเสนอทางหน้าจอ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จ.ยโสธร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สสจ.ยโสธร</dc:title>
  <dc:creator>Windows User</dc:creator>
  <cp:lastModifiedBy>Windows User</cp:lastModifiedBy>
  <cp:revision>3</cp:revision>
  <dcterms:created xsi:type="dcterms:W3CDTF">2015-05-18T09:24:13Z</dcterms:created>
  <dcterms:modified xsi:type="dcterms:W3CDTF">2015-05-18T09:42:07Z</dcterms:modified>
</cp:coreProperties>
</file>